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764D-5700-42ED-9C85-169933BE3DCD}" type="datetimeFigureOut">
              <a:rPr lang="es-ES" smtClean="0"/>
              <a:t>30/03/2018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C17-A738-4782-8A43-90BA5A24D18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764D-5700-42ED-9C85-169933BE3DCD}" type="datetimeFigureOut">
              <a:rPr lang="es-ES" smtClean="0"/>
              <a:t>30/03/2018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C17-A738-4782-8A43-90BA5A24D1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764D-5700-42ED-9C85-169933BE3DCD}" type="datetimeFigureOut">
              <a:rPr lang="es-ES" smtClean="0"/>
              <a:t>30/03/2018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C17-A738-4782-8A43-90BA5A24D1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764D-5700-42ED-9C85-169933BE3DCD}" type="datetimeFigureOut">
              <a:rPr lang="es-ES" smtClean="0"/>
              <a:t>30/03/2018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C17-A738-4782-8A43-90BA5A24D1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764D-5700-42ED-9C85-169933BE3DCD}" type="datetimeFigureOut">
              <a:rPr lang="es-ES" smtClean="0"/>
              <a:t>30/03/2018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C17-A738-4782-8A43-90BA5A24D18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764D-5700-42ED-9C85-169933BE3DCD}" type="datetimeFigureOut">
              <a:rPr lang="es-ES" smtClean="0"/>
              <a:t>30/03/2018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C17-A738-4782-8A43-90BA5A24D1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764D-5700-42ED-9C85-169933BE3DCD}" type="datetimeFigureOut">
              <a:rPr lang="es-ES" smtClean="0"/>
              <a:t>30/03/2018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C17-A738-4782-8A43-90BA5A24D1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764D-5700-42ED-9C85-169933BE3DCD}" type="datetimeFigureOut">
              <a:rPr lang="es-ES" smtClean="0"/>
              <a:t>30/03/2018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C17-A738-4782-8A43-90BA5A24D1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764D-5700-42ED-9C85-169933BE3DCD}" type="datetimeFigureOut">
              <a:rPr lang="es-ES" smtClean="0"/>
              <a:t>30/03/2018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C17-A738-4782-8A43-90BA5A24D1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764D-5700-42ED-9C85-169933BE3DCD}" type="datetimeFigureOut">
              <a:rPr lang="es-ES" smtClean="0"/>
              <a:t>30/03/2018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C17-A738-4782-8A43-90BA5A24D1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764D-5700-42ED-9C85-169933BE3DCD}" type="datetimeFigureOut">
              <a:rPr lang="es-ES" smtClean="0"/>
              <a:t>30/03/2018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A9BC17-A738-4782-8A43-90BA5A24D18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46764D-5700-42ED-9C85-169933BE3DCD}" type="datetimeFigureOut">
              <a:rPr lang="es-ES" smtClean="0"/>
              <a:t>30/03/2018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A9BC17-A738-4782-8A43-90BA5A24D18C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REACCIONES DE OXIDACIÓN-REDUCCIÓN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B- VALORACIONES RÉDOX</a:t>
            </a:r>
            <a:endParaRPr lang="es-E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Equivalentes de óxido-reducción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En las reacciones de valoración </a:t>
            </a:r>
            <a:r>
              <a:rPr lang="es-ES" dirty="0" err="1" smtClean="0"/>
              <a:t>rédox</a:t>
            </a:r>
            <a:r>
              <a:rPr lang="es-ES" dirty="0" smtClean="0"/>
              <a:t>, determinaremos la concentración de una especie oxidante o reductora en disolución, usando otra especie reductora u oxidante de concentración conocida.</a:t>
            </a:r>
          </a:p>
          <a:p>
            <a:pPr algn="just"/>
            <a:r>
              <a:rPr lang="es-ES" dirty="0" smtClean="0"/>
              <a:t>La relación </a:t>
            </a:r>
            <a:r>
              <a:rPr lang="es-ES" dirty="0" err="1" smtClean="0"/>
              <a:t>estequiométrica</a:t>
            </a:r>
            <a:r>
              <a:rPr lang="es-ES" dirty="0" smtClean="0"/>
              <a:t> en la propia reacción de valoración </a:t>
            </a:r>
            <a:r>
              <a:rPr lang="es-ES" dirty="0" err="1" smtClean="0"/>
              <a:t>rédox</a:t>
            </a:r>
            <a:r>
              <a:rPr lang="es-ES" dirty="0" smtClean="0"/>
              <a:t> debidamente ajustada, permite establecer la relación entre el número de moles que se oxida y el número de moles que se reduce.</a:t>
            </a:r>
          </a:p>
          <a:p>
            <a:pPr algn="just"/>
            <a:r>
              <a:rPr lang="es-ES" dirty="0" smtClean="0"/>
              <a:t>Igual que ocurre en las reacciones ácido-base, cuando se alcanza el punto de equivalencia:</a:t>
            </a:r>
          </a:p>
          <a:p>
            <a:pPr algn="just"/>
            <a:r>
              <a:rPr lang="es-ES" sz="2800" b="1" dirty="0" smtClean="0"/>
              <a:t>Nº de equivalentes del agente oxidante=nº de equivalentes del agente reductor.</a:t>
            </a:r>
            <a:endParaRPr lang="es-E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El cálculo del equivalente de un agente oxidante o reductor, implica el conocimiento previo de la </a:t>
            </a:r>
            <a:r>
              <a:rPr lang="es-ES" dirty="0" err="1" smtClean="0"/>
              <a:t>semirreacción</a:t>
            </a:r>
            <a:r>
              <a:rPr lang="es-ES" dirty="0" smtClean="0"/>
              <a:t> </a:t>
            </a:r>
            <a:r>
              <a:rPr lang="es-ES" dirty="0" err="1" smtClean="0"/>
              <a:t>rédox</a:t>
            </a:r>
            <a:r>
              <a:rPr lang="es-ES" dirty="0" smtClean="0"/>
              <a:t> en la que interviene.</a:t>
            </a:r>
          </a:p>
          <a:p>
            <a:pPr algn="just"/>
            <a:r>
              <a:rPr lang="es-ES" dirty="0" smtClean="0"/>
              <a:t>Se define el </a:t>
            </a:r>
            <a:r>
              <a:rPr lang="es-ES" b="1" dirty="0" smtClean="0"/>
              <a:t>equivalente químico de un proceso </a:t>
            </a:r>
            <a:r>
              <a:rPr lang="es-ES" b="1" dirty="0" err="1" smtClean="0"/>
              <a:t>rédox</a:t>
            </a:r>
            <a:r>
              <a:rPr lang="es-ES" dirty="0" smtClean="0"/>
              <a:t> como la masa en gramos de una sustancia capaz de aceptar o ceder un mol de electrones.</a:t>
            </a:r>
          </a:p>
          <a:p>
            <a:pPr algn="just"/>
            <a:r>
              <a:rPr lang="es-ES" dirty="0" smtClean="0"/>
              <a:t>Para calcular el equivalente químico de un agente oxidante o reductor, dividimos la masa de un mol de la sustancia considerada entre el número de electrones que capta o cede en la correspondiente </a:t>
            </a:r>
            <a:r>
              <a:rPr lang="es-ES" dirty="0" err="1" smtClean="0"/>
              <a:t>semirreacción</a:t>
            </a:r>
            <a:r>
              <a:rPr lang="es-ES" dirty="0" smtClean="0"/>
              <a:t> </a:t>
            </a:r>
            <a:r>
              <a:rPr lang="es-ES" dirty="0" err="1" smtClean="0"/>
              <a:t>rédox</a:t>
            </a:r>
            <a:r>
              <a:rPr lang="es-ES" dirty="0" smtClean="0"/>
              <a:t> ajustada.</a:t>
            </a:r>
          </a:p>
          <a:p>
            <a:pPr algn="just"/>
            <a:r>
              <a:rPr lang="es-ES" dirty="0" smtClean="0"/>
              <a:t>Definimos la normalidad (N), como el número de equivalentes de soluto por litro de disolución. </a:t>
            </a:r>
          </a:p>
          <a:p>
            <a:pPr algn="just"/>
            <a:r>
              <a:rPr lang="es-ES" dirty="0" smtClean="0"/>
              <a:t>La igualdad entre el número de equivalentes de oxidante y reductor  se expresa:   V</a:t>
            </a:r>
            <a:r>
              <a:rPr lang="es-ES" baseline="-25000" dirty="0" smtClean="0"/>
              <a:t>OX</a:t>
            </a:r>
            <a:r>
              <a:rPr lang="es-ES" dirty="0" smtClean="0"/>
              <a:t> N</a:t>
            </a:r>
            <a:r>
              <a:rPr lang="es-ES" baseline="-25000" dirty="0" smtClean="0"/>
              <a:t>OX</a:t>
            </a:r>
            <a:r>
              <a:rPr lang="es-ES" dirty="0" smtClean="0"/>
              <a:t>= </a:t>
            </a:r>
            <a:r>
              <a:rPr lang="es-ES" dirty="0" err="1" smtClean="0"/>
              <a:t>V</a:t>
            </a:r>
            <a:r>
              <a:rPr lang="es-ES" baseline="-25000" dirty="0" err="1" smtClean="0"/>
              <a:t>red</a:t>
            </a:r>
            <a:r>
              <a:rPr lang="es-ES" baseline="-25000" dirty="0" smtClean="0"/>
              <a:t> </a:t>
            </a:r>
            <a:r>
              <a:rPr lang="es-ES" smtClean="0"/>
              <a:t>N</a:t>
            </a:r>
            <a:r>
              <a:rPr lang="es-ES" baseline="-25000" smtClean="0"/>
              <a:t>red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226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REACCIONES DE OXIDACIÓN-REDUCCIÓN</vt:lpstr>
      <vt:lpstr>Equivalentes de óxido-reducción</vt:lpstr>
      <vt:lpstr>Diapositiva 3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REACCIONES DE OXIDACIÓN-REDUCCIÓN</dc:title>
  <dc:creator>Cris</dc:creator>
  <cp:lastModifiedBy>Cris</cp:lastModifiedBy>
  <cp:revision>2</cp:revision>
  <dcterms:created xsi:type="dcterms:W3CDTF">2018-03-30T10:54:49Z</dcterms:created>
  <dcterms:modified xsi:type="dcterms:W3CDTF">2018-03-30T11:13:24Z</dcterms:modified>
</cp:coreProperties>
</file>